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CD"/>
          </a:solidFill>
        </a:fill>
      </a:tcStyle>
    </a:wholeTbl>
    <a:band2H>
      <a:tcTxStyle b="def" i="def"/>
      <a:tcStyle>
        <a:tcBdr/>
        <a:fill>
          <a:solidFill>
            <a:srgbClr val="F3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4F9"/>
          </a:solidFill>
        </a:fill>
      </a:tcStyle>
    </a:wholeTbl>
    <a:band2H>
      <a:tcTxStyle b="def" i="def"/>
      <a:tcStyle>
        <a:tcBdr/>
        <a:fill>
          <a:solidFill>
            <a:srgbClr val="F3EB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BDF"/>
          </a:solidFill>
        </a:fill>
      </a:tcStyle>
    </a:wholeTbl>
    <a:band2H>
      <a:tcTxStyle b="def" i="def"/>
      <a:tcStyle>
        <a:tcBdr/>
        <a:fill>
          <a:solidFill>
            <a:srgbClr val="EAEE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Gill Sans MT"/>
      </a:defRPr>
    </a:lvl1pPr>
    <a:lvl2pPr indent="228600" defTabSz="457200" latinLnBrk="0">
      <a:defRPr sz="1200">
        <a:latin typeface="+mn-lt"/>
        <a:ea typeface="+mn-ea"/>
        <a:cs typeface="+mn-cs"/>
        <a:sym typeface="Gill Sans MT"/>
      </a:defRPr>
    </a:lvl2pPr>
    <a:lvl3pPr indent="457200" defTabSz="457200" latinLnBrk="0">
      <a:defRPr sz="1200">
        <a:latin typeface="+mn-lt"/>
        <a:ea typeface="+mn-ea"/>
        <a:cs typeface="+mn-cs"/>
        <a:sym typeface="Gill Sans MT"/>
      </a:defRPr>
    </a:lvl3pPr>
    <a:lvl4pPr indent="685800" defTabSz="457200" latinLnBrk="0">
      <a:defRPr sz="1200">
        <a:latin typeface="+mn-lt"/>
        <a:ea typeface="+mn-ea"/>
        <a:cs typeface="+mn-cs"/>
        <a:sym typeface="Gill Sans MT"/>
      </a:defRPr>
    </a:lvl4pPr>
    <a:lvl5pPr indent="914400" defTabSz="457200" latinLnBrk="0">
      <a:defRPr sz="1200">
        <a:latin typeface="+mn-lt"/>
        <a:ea typeface="+mn-ea"/>
        <a:cs typeface="+mn-cs"/>
        <a:sym typeface="Gill Sans MT"/>
      </a:defRPr>
    </a:lvl5pPr>
    <a:lvl6pPr indent="1143000" defTabSz="457200" latinLnBrk="0">
      <a:defRPr sz="1200">
        <a:latin typeface="+mn-lt"/>
        <a:ea typeface="+mn-ea"/>
        <a:cs typeface="+mn-cs"/>
        <a:sym typeface="Gill Sans MT"/>
      </a:defRPr>
    </a:lvl6pPr>
    <a:lvl7pPr indent="1371600" defTabSz="457200" latinLnBrk="0">
      <a:defRPr sz="1200">
        <a:latin typeface="+mn-lt"/>
        <a:ea typeface="+mn-ea"/>
        <a:cs typeface="+mn-cs"/>
        <a:sym typeface="Gill Sans MT"/>
      </a:defRPr>
    </a:lvl7pPr>
    <a:lvl8pPr indent="1600200" defTabSz="457200" latinLnBrk="0">
      <a:defRPr sz="1200">
        <a:latin typeface="+mn-lt"/>
        <a:ea typeface="+mn-ea"/>
        <a:cs typeface="+mn-cs"/>
        <a:sym typeface="Gill Sans MT"/>
      </a:defRPr>
    </a:lvl8pPr>
    <a:lvl9pPr indent="1828800" defTabSz="457200" latinLnBrk="0">
      <a:defRPr sz="1200">
        <a:latin typeface="+mn-lt"/>
        <a:ea typeface="+mn-ea"/>
        <a:cs typeface="+mn-cs"/>
        <a:sym typeface="Gill Sans MT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19475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5" name="image1.jpg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0" y="6128413"/>
            <a:ext cx="12192001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2417778" y="802297"/>
            <a:ext cx="8637074" cy="25414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sz="6600"/>
            </a:lvl1pPr>
          </a:lstStyle>
          <a:p>
            <a:pPr/>
            <a:r>
              <a:t>Kliknij, aby edytować styl</a:t>
            </a:r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2417779" y="3531203"/>
            <a:ext cx="8637073" cy="9776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marL="0" indent="0">
              <a:buClrTx/>
              <a:buSzTx/>
              <a:buFontTx/>
              <a:buNone/>
              <a:defRPr cap="all" sz="1800"/>
            </a:lvl1pPr>
          </a:lstStyle>
          <a:p>
            <a:pPr/>
            <a:r>
              <a:t>Kliknij, aby edytować styl wzorca podtytułu</a:t>
            </a:r>
          </a:p>
        </p:txBody>
      </p:sp>
      <p:sp>
        <p:nvSpPr>
          <p:cNvPr id="19" name="Shape 19"/>
          <p:cNvSpPr/>
          <p:nvPr/>
        </p:nvSpPr>
        <p:spPr>
          <a:xfrm>
            <a:off x="2417779" y="3528541"/>
            <a:ext cx="8637074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xfrm>
            <a:off x="1749007" y="798972"/>
            <a:ext cx="499676" cy="523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0" y="2019475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27" name="image1.jpg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0" y="6128413"/>
            <a:ext cx="12192001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131" name="Group 131"/>
          <p:cNvGrpSpPr/>
          <p:nvPr/>
        </p:nvGrpSpPr>
        <p:grpSpPr>
          <a:xfrm>
            <a:off x="7477386" y="482170"/>
            <a:ext cx="4074535" cy="5149101"/>
            <a:chOff x="0" y="0"/>
            <a:chExt cx="4074533" cy="5149100"/>
          </a:xfrm>
        </p:grpSpPr>
        <p:sp>
          <p:nvSpPr>
            <p:cNvPr id="129" name="Shape 129"/>
            <p:cNvSpPr/>
            <p:nvPr/>
          </p:nvSpPr>
          <p:spPr>
            <a:xfrm>
              <a:off x="-1" y="0"/>
              <a:ext cx="4074535" cy="5149101"/>
            </a:xfrm>
            <a:prstGeom prst="rect">
              <a:avLst/>
            </a:prstGeom>
            <a:gradFill flip="none" rotWithShape="1"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228600" dir="4740000">
                <a:srgbClr val="000000">
                  <a:alpha val="34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313059" y="330336"/>
              <a:ext cx="3450290" cy="4466452"/>
            </a:xfrm>
            <a:prstGeom prst="rect">
              <a:avLst/>
            </a:prstGeom>
            <a:gradFill flip="none" rotWithShape="1"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>
              <a:solidFill>
                <a:srgbClr val="19191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2" name="Shape 132"/>
          <p:cNvSpPr/>
          <p:nvPr>
            <p:ph type="title"/>
          </p:nvPr>
        </p:nvSpPr>
        <p:spPr>
          <a:xfrm>
            <a:off x="1451205" y="1129513"/>
            <a:ext cx="5532329" cy="18305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/>
          <a:p>
            <a:pPr/>
            <a:r>
              <a:t>Kliknij, aby edytować styl</a:t>
            </a:r>
          </a:p>
        </p:txBody>
      </p:sp>
      <p:sp>
        <p:nvSpPr>
          <p:cNvPr id="133" name="Shape 133"/>
          <p:cNvSpPr/>
          <p:nvPr>
            <p:ph type="pic" sz="quarter" idx="13"/>
          </p:nvPr>
        </p:nvSpPr>
        <p:spPr>
          <a:xfrm>
            <a:off x="8124389" y="1122542"/>
            <a:ext cx="2791172" cy="386632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1450329" y="3145992"/>
            <a:ext cx="5524404" cy="20037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</a:lstStyle>
          <a:p>
            <a:pPr/>
            <a:r>
              <a:t>Kliknij, aby edytować style wzorca tekstu</a:t>
            </a:r>
          </a:p>
        </p:txBody>
      </p:sp>
      <p:sp>
        <p:nvSpPr>
          <p:cNvPr id="135" name="Shape 135"/>
          <p:cNvSpPr/>
          <p:nvPr/>
        </p:nvSpPr>
        <p:spPr>
          <a:xfrm>
            <a:off x="1447382" y="3143605"/>
            <a:ext cx="5527352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0" y="2019475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44" name="image1.jpg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0" y="6128413"/>
            <a:ext cx="12192001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6" name="Shape 146"/>
          <p:cNvSpPr/>
          <p:nvPr>
            <p:ph type="title"/>
          </p:nvPr>
        </p:nvSpPr>
        <p:spPr>
          <a:xfrm>
            <a:off x="1451579" y="804519"/>
            <a:ext cx="9603276" cy="10492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Kliknij, aby edytować styl</a:t>
            </a:r>
          </a:p>
        </p:txBody>
      </p:sp>
      <p:sp>
        <p:nvSpPr>
          <p:cNvPr id="147" name="Shape 147"/>
          <p:cNvSpPr/>
          <p:nvPr>
            <p:ph type="body" sz="half" idx="1"/>
          </p:nvPr>
        </p:nvSpPr>
        <p:spPr>
          <a:xfrm>
            <a:off x="1451579" y="2015732"/>
            <a:ext cx="9603276" cy="34506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Kliknij, aby edytować style wzorca tekstu</a:t>
            </a:r>
          </a:p>
          <a:p>
            <a:pPr lvl="1"/>
            <a:r>
              <a:t>Drugi poziom</a:t>
            </a:r>
          </a:p>
          <a:p>
            <a:pPr lvl="2"/>
            <a:r>
              <a:t>Trzeci poziom</a:t>
            </a:r>
          </a:p>
          <a:p>
            <a:pPr lvl="3"/>
            <a:r>
              <a:t>Czwarty poziom</a:t>
            </a:r>
          </a:p>
          <a:p>
            <a:pPr lvl="4"/>
            <a:r>
              <a:t>Piąty poziom</a:t>
            </a:r>
          </a:p>
        </p:txBody>
      </p:sp>
      <p:sp>
        <p:nvSpPr>
          <p:cNvPr id="148" name="Shape 148"/>
          <p:cNvSpPr/>
          <p:nvPr/>
        </p:nvSpPr>
        <p:spPr>
          <a:xfrm>
            <a:off x="1453895" y="1847088"/>
            <a:ext cx="9607524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9" name="Shape 1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0" y="2019475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57" name="image1.jpg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0" y="6128413"/>
            <a:ext cx="12192001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9" name="Shape 159"/>
          <p:cNvSpPr/>
          <p:nvPr>
            <p:ph type="title"/>
          </p:nvPr>
        </p:nvSpPr>
        <p:spPr>
          <a:xfrm>
            <a:off x="9439110" y="798972"/>
            <a:ext cx="1615743" cy="46598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Kliknij, aby edytować styl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1444671" y="798972"/>
            <a:ext cx="7828831" cy="46598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Kliknij, aby edytować style wzorca tekstu</a:t>
            </a:r>
          </a:p>
          <a:p>
            <a:pPr lvl="1"/>
            <a:r>
              <a:t>Drugi poziom</a:t>
            </a:r>
          </a:p>
          <a:p>
            <a:pPr lvl="2"/>
            <a:r>
              <a:t>Trzeci poziom</a:t>
            </a:r>
          </a:p>
          <a:p>
            <a:pPr lvl="3"/>
            <a:r>
              <a:t>Czwarty poziom</a:t>
            </a:r>
          </a:p>
          <a:p>
            <a:pPr lvl="4"/>
            <a:r>
              <a:t>Piąty poziom</a:t>
            </a:r>
          </a:p>
        </p:txBody>
      </p:sp>
      <p:sp>
        <p:nvSpPr>
          <p:cNvPr id="161" name="Shape 161"/>
          <p:cNvSpPr/>
          <p:nvPr/>
        </p:nvSpPr>
        <p:spPr>
          <a:xfrm flipH="1">
            <a:off x="9439110" y="798973"/>
            <a:ext cx="1" cy="4659889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Shape 1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lajd tytułowy 0">
    <p:bg>
      <p:bgPr>
        <a:solidFill>
          <a:srgbClr val="4141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2019475"/>
            <a:ext cx="12192000" cy="4105941"/>
          </a:xfrm>
          <a:prstGeom prst="rect">
            <a:avLst/>
          </a:prstGeom>
          <a:gradFill>
            <a:gsLst>
              <a:gs pos="0">
                <a:srgbClr val="454545">
                  <a:alpha val="0"/>
                </a:srgbClr>
              </a:gs>
              <a:gs pos="100000">
                <a:srgbClr val="45454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" name="image1.jpg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5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0" y="6128413"/>
            <a:ext cx="12192001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" name="Shape 30"/>
          <p:cNvSpPr/>
          <p:nvPr>
            <p:ph type="title"/>
          </p:nvPr>
        </p:nvSpPr>
        <p:spPr>
          <a:xfrm>
            <a:off x="2417778" y="802297"/>
            <a:ext cx="8637074" cy="25414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pPr/>
            <a:r>
              <a:t>Kliknij, aby edytować styl</a:t>
            </a:r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2417779" y="3531203"/>
            <a:ext cx="8637073" cy="9776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marL="0" indent="0">
              <a:buClrTx/>
              <a:buSzTx/>
              <a:buFontTx/>
              <a:buNone/>
              <a:defRPr cap="all" sz="1800">
                <a:solidFill>
                  <a:srgbClr val="FFFFFF"/>
                </a:solidFill>
              </a:defRPr>
            </a:lvl1pPr>
          </a:lstStyle>
          <a:p>
            <a:pPr/>
            <a:r>
              <a:t>Kliknij, aby edytować styl wzorca podtytułu</a:t>
            </a:r>
          </a:p>
        </p:txBody>
      </p:sp>
      <p:sp>
        <p:nvSpPr>
          <p:cNvPr id="32" name="Shape 32"/>
          <p:cNvSpPr/>
          <p:nvPr/>
        </p:nvSpPr>
        <p:spPr>
          <a:xfrm>
            <a:off x="2417779" y="3528541"/>
            <a:ext cx="8637074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xfrm>
            <a:off x="1749007" y="798972"/>
            <a:ext cx="499676" cy="523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2019475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41" name="image1.jpg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0" y="6128413"/>
            <a:ext cx="12192001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1451579" y="804519"/>
            <a:ext cx="9603276" cy="10492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Kliknij, aby edytować styl</a:t>
            </a:r>
          </a:p>
        </p:txBody>
      </p:sp>
      <p:sp>
        <p:nvSpPr>
          <p:cNvPr id="44" name="Shape 44"/>
          <p:cNvSpPr/>
          <p:nvPr>
            <p:ph type="body" sz="half" idx="1"/>
          </p:nvPr>
        </p:nvSpPr>
        <p:spPr>
          <a:xfrm>
            <a:off x="1451579" y="2015732"/>
            <a:ext cx="9603276" cy="34506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Kliknij, aby edytować style wzorca tekstu</a:t>
            </a:r>
          </a:p>
          <a:p>
            <a:pPr lvl="1"/>
            <a:r>
              <a:t>Drugi poziom</a:t>
            </a:r>
          </a:p>
          <a:p>
            <a:pPr lvl="2"/>
            <a:r>
              <a:t>Trzeci poziom</a:t>
            </a:r>
          </a:p>
          <a:p>
            <a:pPr lvl="3"/>
            <a:r>
              <a:t>Czwarty poziom</a:t>
            </a:r>
          </a:p>
          <a:p>
            <a:pPr lvl="4"/>
            <a:r>
              <a:t>Piąty poziom</a:t>
            </a:r>
          </a:p>
        </p:txBody>
      </p:sp>
      <p:sp>
        <p:nvSpPr>
          <p:cNvPr id="45" name="Shape 45"/>
          <p:cNvSpPr/>
          <p:nvPr/>
        </p:nvSpPr>
        <p:spPr>
          <a:xfrm>
            <a:off x="1453895" y="1847088"/>
            <a:ext cx="9607524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2019475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54" name="image1.jpg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5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0" y="6128413"/>
            <a:ext cx="12192001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" name="Shape 56"/>
          <p:cNvSpPr/>
          <p:nvPr>
            <p:ph type="title"/>
          </p:nvPr>
        </p:nvSpPr>
        <p:spPr>
          <a:xfrm>
            <a:off x="1454239" y="1756130"/>
            <a:ext cx="8643154" cy="18879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3600"/>
            </a:lvl1pPr>
          </a:lstStyle>
          <a:p>
            <a:pPr/>
            <a:r>
              <a:t>Kliknij, aby edytować styl</a:t>
            </a:r>
          </a:p>
        </p:txBody>
      </p:sp>
      <p:sp>
        <p:nvSpPr>
          <p:cNvPr id="57" name="Shape 57"/>
          <p:cNvSpPr/>
          <p:nvPr>
            <p:ph type="body" sz="quarter" idx="1"/>
          </p:nvPr>
        </p:nvSpPr>
        <p:spPr>
          <a:xfrm>
            <a:off x="1454239" y="3806195"/>
            <a:ext cx="8630447" cy="10129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</a:lstStyle>
          <a:p>
            <a:pPr/>
            <a:r>
              <a:t>Kliknij, aby edytować style wzorca tekstu</a:t>
            </a:r>
          </a:p>
        </p:txBody>
      </p:sp>
      <p:sp>
        <p:nvSpPr>
          <p:cNvPr id="58" name="Shape 58"/>
          <p:cNvSpPr/>
          <p:nvPr/>
        </p:nvSpPr>
        <p:spPr>
          <a:xfrm>
            <a:off x="1454239" y="3804985"/>
            <a:ext cx="8630447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2019475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67" name="image1.jpg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5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0" y="6128413"/>
            <a:ext cx="12192001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9" name="Shape 69"/>
          <p:cNvSpPr/>
          <p:nvPr>
            <p:ph type="title"/>
          </p:nvPr>
        </p:nvSpPr>
        <p:spPr>
          <a:xfrm>
            <a:off x="1449216" y="804889"/>
            <a:ext cx="9605636" cy="1059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Kliknij, aby edytować styl</a:t>
            </a:r>
          </a:p>
        </p:txBody>
      </p:sp>
      <p:sp>
        <p:nvSpPr>
          <p:cNvPr id="70" name="Shape 70"/>
          <p:cNvSpPr/>
          <p:nvPr>
            <p:ph type="body" sz="quarter" idx="1"/>
          </p:nvPr>
        </p:nvSpPr>
        <p:spPr>
          <a:xfrm>
            <a:off x="1447331" y="2010878"/>
            <a:ext cx="4645153" cy="344859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Kliknij, aby edytować style wzorca tekstu</a:t>
            </a:r>
          </a:p>
          <a:p>
            <a:pPr lvl="1"/>
            <a:r>
              <a:t>Drugi poziom</a:t>
            </a:r>
          </a:p>
          <a:p>
            <a:pPr lvl="2"/>
            <a:r>
              <a:t>Trzeci poziom</a:t>
            </a:r>
          </a:p>
          <a:p>
            <a:pPr lvl="3"/>
            <a:r>
              <a:t>Czwarty poziom</a:t>
            </a:r>
          </a:p>
          <a:p>
            <a:pPr lvl="4"/>
            <a:r>
              <a:t>Piąty poziom</a:t>
            </a:r>
          </a:p>
        </p:txBody>
      </p:sp>
      <p:sp>
        <p:nvSpPr>
          <p:cNvPr id="71" name="Shape 71"/>
          <p:cNvSpPr/>
          <p:nvPr/>
        </p:nvSpPr>
        <p:spPr>
          <a:xfrm>
            <a:off x="1453895" y="1847088"/>
            <a:ext cx="9607524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2019475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80" name="image1.jpg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0" y="6128413"/>
            <a:ext cx="12192001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2" name="Shape 82"/>
          <p:cNvSpPr/>
          <p:nvPr>
            <p:ph type="title"/>
          </p:nvPr>
        </p:nvSpPr>
        <p:spPr>
          <a:xfrm>
            <a:off x="1447191" y="804162"/>
            <a:ext cx="9607661" cy="10563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Kliknij, aby edytować styl</a:t>
            </a:r>
          </a:p>
        </p:txBody>
      </p:sp>
      <p:sp>
        <p:nvSpPr>
          <p:cNvPr id="83" name="Shape 83"/>
          <p:cNvSpPr/>
          <p:nvPr>
            <p:ph type="body" sz="quarter" idx="1"/>
          </p:nvPr>
        </p:nvSpPr>
        <p:spPr>
          <a:xfrm>
            <a:off x="1447191" y="2019549"/>
            <a:ext cx="4645153" cy="8019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lvl1pPr>
          </a:lstStyle>
          <a:p>
            <a:pPr/>
            <a:r>
              <a:t>Kliknij, aby edytować style wzorca tekstu</a:t>
            </a:r>
          </a:p>
        </p:txBody>
      </p:sp>
      <p:sp>
        <p:nvSpPr>
          <p:cNvPr id="84" name="Shape 84"/>
          <p:cNvSpPr/>
          <p:nvPr>
            <p:ph type="body" sz="quarter" idx="13"/>
          </p:nvPr>
        </p:nvSpPr>
        <p:spPr>
          <a:xfrm>
            <a:off x="6412362" y="2023003"/>
            <a:ext cx="4645153" cy="802238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buClrTx/>
              <a:buSzTx/>
              <a:buFontTx/>
              <a:buNone/>
              <a:defRPr cap="all" sz="2200">
                <a:solidFill>
                  <a:schemeClr val="accent1"/>
                </a:solidFill>
              </a:defRPr>
            </a:pPr>
          </a:p>
        </p:txBody>
      </p:sp>
      <p:sp>
        <p:nvSpPr>
          <p:cNvPr id="85" name="Shape 85"/>
          <p:cNvSpPr/>
          <p:nvPr/>
        </p:nvSpPr>
        <p:spPr>
          <a:xfrm>
            <a:off x="1453895" y="1847088"/>
            <a:ext cx="9607524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0" y="2019475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94" name="image1.jpg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0" y="6128413"/>
            <a:ext cx="12192001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6" name="Shape 96"/>
          <p:cNvSpPr/>
          <p:nvPr>
            <p:ph type="title"/>
          </p:nvPr>
        </p:nvSpPr>
        <p:spPr>
          <a:xfrm>
            <a:off x="1451579" y="804519"/>
            <a:ext cx="9603276" cy="10492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Kliknij, aby edytować styl</a:t>
            </a:r>
          </a:p>
        </p:txBody>
      </p:sp>
      <p:sp>
        <p:nvSpPr>
          <p:cNvPr id="97" name="Shape 97"/>
          <p:cNvSpPr/>
          <p:nvPr/>
        </p:nvSpPr>
        <p:spPr>
          <a:xfrm>
            <a:off x="1453895" y="1847088"/>
            <a:ext cx="9607524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2019475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13" name="image1.jpg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5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0" y="6128413"/>
            <a:ext cx="12192001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Shape 115"/>
          <p:cNvSpPr/>
          <p:nvPr>
            <p:ph type="title"/>
          </p:nvPr>
        </p:nvSpPr>
        <p:spPr>
          <a:xfrm>
            <a:off x="1444671" y="798972"/>
            <a:ext cx="3273100" cy="2247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2400"/>
            </a:lvl1pPr>
          </a:lstStyle>
          <a:p>
            <a:pPr/>
            <a:r>
              <a:t>Kliknij, aby edytować styl</a:t>
            </a:r>
          </a:p>
        </p:txBody>
      </p:sp>
      <p:sp>
        <p:nvSpPr>
          <p:cNvPr id="116" name="Shape 116"/>
          <p:cNvSpPr/>
          <p:nvPr>
            <p:ph type="body" sz="half" idx="1"/>
          </p:nvPr>
        </p:nvSpPr>
        <p:spPr>
          <a:xfrm>
            <a:off x="5043713" y="798974"/>
            <a:ext cx="6012471" cy="46588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/>
          <a:p>
            <a:pPr/>
            <a:r>
              <a:t>Kliknij, aby edytować style wzorca tekstu</a:t>
            </a:r>
          </a:p>
          <a:p>
            <a:pPr lvl="1"/>
            <a:r>
              <a:t>Drugi poziom</a:t>
            </a:r>
          </a:p>
          <a:p>
            <a:pPr lvl="2"/>
            <a:r>
              <a:t>Trzeci poziom</a:t>
            </a:r>
          </a:p>
          <a:p>
            <a:pPr lvl="3"/>
            <a:r>
              <a:t>Czwarty poziom</a:t>
            </a:r>
          </a:p>
          <a:p>
            <a:pPr lvl="4"/>
            <a:r>
              <a:t>Piąty poziom</a:t>
            </a:r>
          </a:p>
        </p:txBody>
      </p:sp>
      <p:sp>
        <p:nvSpPr>
          <p:cNvPr id="117" name="Shape 117"/>
          <p:cNvSpPr/>
          <p:nvPr>
            <p:ph type="body" sz="quarter" idx="13"/>
          </p:nvPr>
        </p:nvSpPr>
        <p:spPr>
          <a:xfrm>
            <a:off x="1444671" y="3205490"/>
            <a:ext cx="3275013" cy="224818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118" name="Shape 118"/>
          <p:cNvSpPr/>
          <p:nvPr/>
        </p:nvSpPr>
        <p:spPr>
          <a:xfrm>
            <a:off x="1448280" y="3205490"/>
            <a:ext cx="3269491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EAE7"/>
            </a:gs>
            <a:gs pos="100000">
              <a:srgbClr val="C9C6C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2019475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3" name="image1.jpg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0" y="6126479"/>
            <a:ext cx="12192000" cy="73152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0" y="6128413"/>
            <a:ext cx="12192001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100000" lnSpcReduction="0"/>
          </a:bodyPr>
          <a:lstStyle/>
          <a:p>
            <a:pPr/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100000" lnSpcReduction="0"/>
          </a:bodyPr>
          <a:lstStyle/>
          <a:p>
            <a:pPr/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791403" y="798972"/>
            <a:ext cx="499676" cy="523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1pPr>
      <a:lvl2pPr marL="7112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2pPr>
      <a:lvl3pPr marL="1200150" marR="0" indent="-28575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3pPr>
      <a:lvl4pPr marL="1698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4pPr>
      <a:lvl5pPr marL="22098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5pPr>
      <a:lvl6pPr marL="26670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6pPr>
      <a:lvl7pPr marL="31242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7pPr>
      <a:lvl8pPr marL="35814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8pPr>
      <a:lvl9pPr marL="40386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://crujelcielo.blogspot.com/2015/10/limerencia.html" TargetMode="External"/><Relationship Id="rId4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2.jpg" descr="Obraz zawierający drzewo, roślina, malowanie, trawa&#10;&#10;Opis wygenerowany automatycznie"/>
          <p:cNvPicPr>
            <a:picLocks noChangeAspect="1"/>
          </p:cNvPicPr>
          <p:nvPr/>
        </p:nvPicPr>
        <p:blipFill>
          <a:blip r:embed="rId2">
            <a:extLst/>
          </a:blip>
          <a:srcRect l="0" t="0" r="0" b="9977"/>
          <a:stretch>
            <a:fillRect/>
          </a:stretch>
        </p:blipFill>
        <p:spPr>
          <a:xfrm>
            <a:off x="19" y="10"/>
            <a:ext cx="12188812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>
            <p:ph type="title"/>
          </p:nvPr>
        </p:nvSpPr>
        <p:spPr>
          <a:xfrm>
            <a:off x="618062" y="4185749"/>
            <a:ext cx="9265771" cy="622837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905255">
              <a:defRPr sz="3564"/>
            </a:lvl1pPr>
          </a:lstStyle>
          <a:p>
            <a:pPr/>
            <a:r>
              <a:t>Szkoła Podstawowa nr 46</a:t>
            </a:r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xfrm>
            <a:off x="618063" y="4856920"/>
            <a:ext cx="9565028" cy="1249241"/>
          </a:xfrm>
          <a:prstGeom prst="rect">
            <a:avLst/>
          </a:prstGeom>
        </p:spPr>
        <p:txBody>
          <a:bodyPr lIns="45719" tIns="45719" rIns="45719" bIns="45719"/>
          <a:lstStyle/>
          <a:p>
            <a:pPr indent="-212597" defTabSz="85039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/>
              <a:buChar char="•"/>
              <a:defRPr sz="651"/>
            </a:pPr>
            <a:r>
              <a:t>W barwach jesieni</a:t>
            </a:r>
            <a:endParaRPr sz="1302"/>
          </a:p>
          <a:p>
            <a:pPr indent="-212597" defTabSz="85039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/>
              <a:buChar char="•"/>
              <a:defRPr sz="651"/>
            </a:pPr>
            <a:r>
              <a:t>Rymowanka o naszej szkole</a:t>
            </a:r>
            <a:endParaRPr sz="1302"/>
          </a:p>
          <a:p>
            <a:pPr indent="-212597" defTabSz="85039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/>
              <a:buChar char="•"/>
              <a:defRPr sz="1302"/>
            </a:pPr>
          </a:p>
          <a:p>
            <a:pPr indent="-212597" defTabSz="85039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/>
              <a:buChar char="•"/>
              <a:defRPr sz="1302"/>
            </a:pPr>
          </a:p>
          <a:p>
            <a:pPr indent="-212597" defTabSz="85039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/>
              <a:buChar char="•"/>
              <a:defRPr sz="651"/>
            </a:pPr>
            <a:r>
              <a:t>Mały Samorząd Uczniowski zaprasza do zapoznania się z twórczością naszych uczniów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☺</a:t>
            </a:r>
            <a:r>
              <a:t>.</a:t>
            </a:r>
          </a:p>
        </p:txBody>
      </p:sp>
      <p:sp>
        <p:nvSpPr>
          <p:cNvPr id="174" name="Shape 174"/>
          <p:cNvSpPr/>
          <p:nvPr/>
        </p:nvSpPr>
        <p:spPr>
          <a:xfrm>
            <a:off x="9820162" y="6657944"/>
            <a:ext cx="2368791" cy="1930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spcBef>
                <a:spcPts val="600"/>
              </a:spcBef>
              <a:defRPr sz="700">
                <a:solidFill>
                  <a:srgbClr val="FFFFFF"/>
                </a:solidFill>
              </a:defRPr>
            </a:pPr>
            <a:r>
              <a:rPr u="sng">
                <a:solidFill>
                  <a:srgbClr val="FA2B5C"/>
                </a:solidFill>
                <a:uFill>
                  <a:solidFill>
                    <a:srgbClr val="FA2B5C"/>
                  </a:solidFill>
                </a:uFill>
                <a:hlinkClick r:id="rId3" invalidUrl="" action="" tgtFrame="" tooltip="" history="1" highlightClick="0" endSnd="0"/>
              </a:rPr>
              <a:t>To zdjęcie</a:t>
            </a:r>
            <a:r>
              <a:t>, autor: Nieznany autor, licencja: </a:t>
            </a:r>
            <a:r>
              <a:rPr u="sng">
                <a:solidFill>
                  <a:srgbClr val="FA2B5C"/>
                </a:solidFill>
                <a:uFill>
                  <a:solidFill>
                    <a:srgbClr val="FA2B5C"/>
                  </a:solidFill>
                </a:uFill>
                <a:hlinkClick r:id="rId4" invalidUrl="" action="" tgtFrame="" tooltip="" history="1" highlightClick="0" endSnd="0"/>
              </a:rPr>
              <a:t>CC BY-NC-ND</a:t>
            </a:r>
          </a:p>
        </p:txBody>
      </p:sp>
      <p:pic>
        <p:nvPicPr>
          <p:cNvPr id="175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83090" y="2484243"/>
            <a:ext cx="1889512" cy="188951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FFFFFF">
                <a:alpha val="7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xfrm>
            <a:off x="1451578" y="1212783"/>
            <a:ext cx="9603277" cy="640972"/>
          </a:xfrm>
          <a:prstGeom prst="rect">
            <a:avLst/>
          </a:prstGeom>
        </p:spPr>
        <p:txBody>
          <a:bodyPr/>
          <a:lstStyle>
            <a:lvl1pPr algn="ctr">
              <a:defRPr i="1" sz="3600">
                <a:solidFill>
                  <a:srgbClr val="6511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Moja Szkoła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xfrm>
            <a:off x="1451578" y="1853753"/>
            <a:ext cx="9603277" cy="4199728"/>
          </a:xfrm>
          <a:prstGeom prst="rect">
            <a:avLst/>
          </a:prstGeom>
        </p:spPr>
        <p:txBody>
          <a:bodyPr/>
          <a:lstStyle/>
          <a:p>
            <a:pPr marL="0" indent="188156" defTabSz="758951">
              <a:lnSpc>
                <a:spcPct val="96000"/>
              </a:lnSpc>
              <a:spcBef>
                <a:spcPts val="800"/>
              </a:spcBef>
              <a:buSzTx/>
              <a:buNone/>
              <a:defRPr sz="166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Gdy do Szkoły na Wałbrzyską mknę, </a:t>
            </a:r>
            <a:endParaRPr sz="6640"/>
          </a:p>
          <a:p>
            <a:pPr marL="0" indent="188156" defTabSz="758951">
              <a:lnSpc>
                <a:spcPct val="96000"/>
              </a:lnSpc>
              <a:spcBef>
                <a:spcPts val="800"/>
              </a:spcBef>
              <a:buSzTx/>
              <a:buNone/>
              <a:defRPr sz="166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moja buzia cieszy się. </a:t>
            </a:r>
            <a:endParaRPr sz="6640"/>
          </a:p>
          <a:p>
            <a:pPr marL="0" indent="188156" defTabSz="758951">
              <a:lnSpc>
                <a:spcPct val="96000"/>
              </a:lnSpc>
              <a:spcBef>
                <a:spcPts val="800"/>
              </a:spcBef>
              <a:buSzTx/>
              <a:buNone/>
              <a:defRPr sz="166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Znowu zobaczę moją Panią i Dzieci, </a:t>
            </a:r>
            <a:endParaRPr sz="6640"/>
          </a:p>
          <a:p>
            <a:pPr marL="0" indent="188156" defTabSz="758951">
              <a:lnSpc>
                <a:spcPct val="96000"/>
              </a:lnSpc>
              <a:spcBef>
                <a:spcPts val="800"/>
              </a:spcBef>
              <a:buSzTx/>
              <a:buNone/>
              <a:defRPr sz="166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czas na nauce szybko mi zleci. </a:t>
            </a:r>
            <a:endParaRPr sz="6640"/>
          </a:p>
          <a:p>
            <a:pPr marL="0" indent="188156" defTabSz="758951">
              <a:lnSpc>
                <a:spcPct val="96000"/>
              </a:lnSpc>
              <a:spcBef>
                <a:spcPts val="800"/>
              </a:spcBef>
              <a:buSzTx/>
              <a:buNone/>
              <a:defRPr sz="166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Kocham moją Szkołę bo wiem, </a:t>
            </a:r>
            <a:endParaRPr sz="6640"/>
          </a:p>
          <a:p>
            <a:pPr marL="0" indent="188156" defTabSz="758951">
              <a:lnSpc>
                <a:spcPct val="96000"/>
              </a:lnSpc>
              <a:spcBef>
                <a:spcPts val="800"/>
              </a:spcBef>
              <a:buSzTx/>
              <a:buNone/>
              <a:defRPr sz="166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że bez niej </a:t>
            </a:r>
            <a:endParaRPr sz="6640"/>
          </a:p>
          <a:p>
            <a:pPr marL="0" indent="188156" defTabSz="758951">
              <a:lnSpc>
                <a:spcPct val="96000"/>
              </a:lnSpc>
              <a:spcBef>
                <a:spcPts val="800"/>
              </a:spcBef>
              <a:buSzTx/>
              <a:buNone/>
              <a:defRPr sz="166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nudzę się. </a:t>
            </a:r>
            <a:endParaRPr sz="415"/>
          </a:p>
          <a:p>
            <a:pPr marL="0" indent="188156" defTabSz="758951">
              <a:lnSpc>
                <a:spcPct val="96000"/>
              </a:lnSpc>
              <a:spcBef>
                <a:spcPts val="800"/>
              </a:spcBef>
              <a:buSzTx/>
              <a:buNone/>
              <a:defRPr sz="199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      </a:t>
            </a:r>
            <a:r>
              <a:rPr i="1" sz="1660"/>
              <a:t>Wiktoria kl. 2b</a:t>
            </a:r>
            <a:endParaRPr i="1" sz="6640"/>
          </a:p>
          <a:p>
            <a:pPr marL="0" indent="188156" defTabSz="758951">
              <a:lnSpc>
                <a:spcPct val="96000"/>
              </a:lnSpc>
              <a:spcBef>
                <a:spcPts val="800"/>
              </a:spcBef>
              <a:buSzTx/>
              <a:buNone/>
              <a:defRPr sz="664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188156" defTabSz="758951">
              <a:lnSpc>
                <a:spcPct val="96000"/>
              </a:lnSpc>
              <a:spcBef>
                <a:spcPts val="800"/>
              </a:spcBef>
              <a:buSzTx/>
              <a:buNone/>
              <a:defRPr sz="166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xfrm>
            <a:off x="1451578" y="804519"/>
            <a:ext cx="9603277" cy="10492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0" name="image12.jpg" descr="Obraz zawierający żywność&#10;&#10;Opis wygenerowany automatyczni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608" y="365125"/>
            <a:ext cx="5293475" cy="3971284"/>
          </a:xfrm>
          <a:prstGeom prst="rect">
            <a:avLst/>
          </a:prstGeom>
          <a:ln w="228600" cap="sq">
            <a:solidFill>
              <a:srgbClr val="334A51"/>
            </a:solidFill>
            <a:miter/>
          </a:ln>
        </p:spPr>
      </p:pic>
      <p:pic>
        <p:nvPicPr>
          <p:cNvPr id="211" name="image13.jpg" descr="Obraz zawierający stare, malowanie, stół, pomieszczenie&#10;&#10;Opis wygenerowany automatyczni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5602" y="1639005"/>
            <a:ext cx="5884223" cy="4414477"/>
          </a:xfrm>
          <a:prstGeom prst="rect">
            <a:avLst/>
          </a:prstGeom>
          <a:ln w="38100" cap="sq">
            <a:solidFill>
              <a:srgbClr val="334A51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ove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xfrm>
            <a:off x="1451578" y="816745"/>
            <a:ext cx="9603277" cy="1083078"/>
          </a:xfrm>
          <a:prstGeom prst="rect">
            <a:avLst/>
          </a:prstGeom>
        </p:spPr>
        <p:txBody>
          <a:bodyPr/>
          <a:lstStyle/>
          <a:p>
            <a:pPr indent="204025" algn="ctr" defTabSz="411479">
              <a:lnSpc>
                <a:spcPct val="150000"/>
              </a:lnSpc>
              <a:spcBef>
                <a:spcPts val="400"/>
              </a:spcBef>
              <a:defRPr i="1" sz="1619">
                <a:solidFill>
                  <a:srgbClr val="6511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Droga do szkoły </a:t>
            </a:r>
            <a:r>
              <a:rPr b="1" i="0"/>
              <a:t> </a:t>
            </a:r>
            <a:br>
              <a:rPr b="1" i="0"/>
            </a:br>
            <a:br>
              <a:rPr b="1" i="0"/>
            </a:br>
          </a:p>
        </p:txBody>
      </p:sp>
      <p:sp>
        <p:nvSpPr>
          <p:cNvPr id="214" name="Shape 214"/>
          <p:cNvSpPr/>
          <p:nvPr>
            <p:ph type="body" sz="half" idx="1"/>
          </p:nvPr>
        </p:nvSpPr>
        <p:spPr>
          <a:xfrm>
            <a:off x="1451579" y="1899821"/>
            <a:ext cx="4799932" cy="3566526"/>
          </a:xfrm>
          <a:prstGeom prst="rect">
            <a:avLst/>
          </a:prstGeom>
        </p:spPr>
        <p:txBody>
          <a:bodyPr/>
          <a:lstStyle/>
          <a:p>
            <a:pPr marL="0" indent="226695">
              <a:lnSpc>
                <a:spcPct val="10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Śpię w łóżku i mama budzi mnie,  </a:t>
            </a:r>
          </a:p>
          <a:p>
            <a:pPr marL="0" indent="226695">
              <a:lnSpc>
                <a:spcPct val="10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wstaje z łóżka bo do szkoły spóźnię się, </a:t>
            </a:r>
          </a:p>
          <a:p>
            <a:pPr marL="0" indent="226695">
              <a:lnSpc>
                <a:spcPct val="10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przebieram szybko się i śniadanie też jem, </a:t>
            </a:r>
          </a:p>
          <a:p>
            <a:pPr marL="0" indent="226695">
              <a:lnSpc>
                <a:spcPct val="10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zęby myje szybko bo do szkoły spóźnię się. </a:t>
            </a:r>
          </a:p>
          <a:p>
            <a:pPr marL="0" indent="226695">
              <a:lnSpc>
                <a:spcPct val="10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Zakładam kurtkę, czapkę, rękawiczki, buty, plecak i ruszam do szkoły. </a:t>
            </a:r>
          </a:p>
          <a:p>
            <a:pPr marL="0" indent="226695">
              <a:lnSpc>
                <a:spcPct val="10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Idę i idę i idę i doszłam. </a:t>
            </a:r>
          </a:p>
          <a:p>
            <a:pPr marL="0" indent="226695">
              <a:lnSpc>
                <a:spcPct val="10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Wchodzę do szkoły i rozbieram się kapcie wkładam do worka. </a:t>
            </a:r>
          </a:p>
        </p:txBody>
      </p:sp>
      <p:sp>
        <p:nvSpPr>
          <p:cNvPr id="215" name="Shape 215"/>
          <p:cNvSpPr/>
          <p:nvPr/>
        </p:nvSpPr>
        <p:spPr>
          <a:xfrm>
            <a:off x="6427432" y="1899822"/>
            <a:ext cx="5601811" cy="290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226695">
              <a:spcBef>
                <a:spcPts val="10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Idę i idę i idę i doszłam do Sali. </a:t>
            </a:r>
          </a:p>
          <a:p>
            <a:pPr indent="226695">
              <a:spcBef>
                <a:spcPts val="10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Mija pierwsza lekcja i druga i trzecia i czwarta i nadeszła świetlica. </a:t>
            </a:r>
          </a:p>
          <a:p>
            <a:pPr indent="226695">
              <a:spcBef>
                <a:spcPts val="10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Bawię się i bawię. </a:t>
            </a:r>
          </a:p>
          <a:p>
            <a:pPr indent="226695">
              <a:spcBef>
                <a:spcPts val="10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Mama odbiera mnie i idę do domu. </a:t>
            </a:r>
          </a:p>
          <a:p>
            <a:pPr indent="226695">
              <a:spcBef>
                <a:spcPts val="10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Rozbieram się i wskakuję do wanny. </a:t>
            </a:r>
          </a:p>
          <a:p>
            <a:pPr indent="226695">
              <a:spcBef>
                <a:spcPts val="10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Kąpie się i myje zęby i idę spać i myślę sobie, jutro będzie taki sam dzień.</a:t>
            </a:r>
          </a:p>
        </p:txBody>
      </p:sp>
      <p:sp>
        <p:nvSpPr>
          <p:cNvPr id="216" name="Shape 216"/>
          <p:cNvSpPr/>
          <p:nvPr/>
        </p:nvSpPr>
        <p:spPr>
          <a:xfrm>
            <a:off x="8771138" y="4977588"/>
            <a:ext cx="3098308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Ula kl. 2d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200">
        <p15:prstTrans prst="fallOve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1451578" y="804519"/>
            <a:ext cx="9603277" cy="10492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image14.jpg" descr="Obraz zawierający jasne&#10;&#10;Opis wygenerowany automatyczni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4047" y="79506"/>
            <a:ext cx="8383904" cy="57863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xfrm>
            <a:off x="1451578" y="1221770"/>
            <a:ext cx="9603277" cy="1049235"/>
          </a:xfrm>
          <a:prstGeom prst="rect">
            <a:avLst/>
          </a:prstGeom>
        </p:spPr>
        <p:txBody>
          <a:bodyPr/>
          <a:lstStyle>
            <a:lvl1pPr algn="ctr">
              <a:defRPr i="1">
                <a:solidFill>
                  <a:srgbClr val="6511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46-ty dzień szkoły.</a:t>
            </a:r>
          </a:p>
        </p:txBody>
      </p:sp>
      <p:sp>
        <p:nvSpPr>
          <p:cNvPr id="222" name="Shape 222"/>
          <p:cNvSpPr/>
          <p:nvPr>
            <p:ph type="body" sz="quarter" idx="1"/>
          </p:nvPr>
        </p:nvSpPr>
        <p:spPr>
          <a:xfrm>
            <a:off x="1451579" y="1944210"/>
            <a:ext cx="4460950" cy="3258106"/>
          </a:xfrm>
          <a:prstGeom prst="rect">
            <a:avLst/>
          </a:prstGeom>
        </p:spPr>
        <p:txBody>
          <a:bodyPr/>
          <a:lstStyle/>
          <a:p>
            <a:pPr marL="0" indent="0" defTabSz="877823"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Czterdziesty szósty dzień szkoły… </a:t>
            </a:r>
          </a:p>
          <a:p>
            <a:pPr marL="0" indent="0" defTabSz="877823">
              <a:lnSpc>
                <a:spcPct val="100000"/>
              </a:lnSpc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pewnie każdy byłby wesoły, 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Gdyby to w klasie – nie w domu, 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Siedzieć nam przyszło po kryjomu. 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Wszyscy po kątach, ze słuchawkami, 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Rodzice zajęci e-konferencjami. 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Kolegów spotkasz – lecz na monitorze, 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 Teams’ach ciemno i zimno na dworze… </a:t>
            </a:r>
          </a:p>
        </p:txBody>
      </p:sp>
      <p:sp>
        <p:nvSpPr>
          <p:cNvPr id="223" name="Shape 223"/>
          <p:cNvSpPr/>
          <p:nvPr/>
        </p:nvSpPr>
        <p:spPr>
          <a:xfrm>
            <a:off x="5912527" y="1864311"/>
            <a:ext cx="6279473" cy="39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Hymn Niepodległej cicho zanucisz, 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Chwila podniosła, a Ty się smucisz. 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Powinno być gromko, na baczność, z flagami – 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Nie w izolacji, bez testów, z obostrzeniami… 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Może Starzyński – nasz patron wspaniały, 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Wskazałby drogę w blasku swej chwały 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podniósłby ludzi trochę na duchu, 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 nie potrzeba nam więcej rozruchów… </a:t>
            </a:r>
          </a:p>
          <a:p>
            <a:pPr algn="r">
              <a:lnSpc>
                <a:spcPct val="150000"/>
              </a:lnSpc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Antek z kl. 2c wraz z rodziną </a:t>
            </a:r>
            <a:r>
              <a:rPr i="0">
                <a:latin typeface="Wingdings"/>
                <a:ea typeface="Wingdings"/>
                <a:cs typeface="Wingdings"/>
                <a:sym typeface="Wingdings"/>
              </a:rPr>
              <a:t>☺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xfrm>
            <a:off x="1451578" y="804519"/>
            <a:ext cx="9603277" cy="10492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228" name="Group 228"/>
          <p:cNvGrpSpPr/>
          <p:nvPr/>
        </p:nvGrpSpPr>
        <p:grpSpPr>
          <a:xfrm>
            <a:off x="1929358" y="586172"/>
            <a:ext cx="7578626" cy="5685656"/>
            <a:chOff x="0" y="0"/>
            <a:chExt cx="7578625" cy="5685654"/>
          </a:xfrm>
        </p:grpSpPr>
        <p:sp>
          <p:nvSpPr>
            <p:cNvPr id="226" name="Shape 226"/>
            <p:cNvSpPr/>
            <p:nvPr/>
          </p:nvSpPr>
          <p:spPr>
            <a:xfrm>
              <a:off x="0" y="0"/>
              <a:ext cx="7578626" cy="568565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27" name="image15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578626" cy="5685655"/>
            </a:xfrm>
            <a:prstGeom prst="rect">
              <a:avLst/>
            </a:prstGeom>
            <a:ln w="444500" cap="sq">
              <a:solidFill>
                <a:srgbClr val="FFC000"/>
              </a:solidFill>
              <a:prstDash val="solid"/>
              <a:miter lim="800000"/>
            </a:ln>
            <a:effectLst>
              <a:outerShdw sx="100000" sy="100000" kx="0" ky="0" algn="b" rotWithShape="0" blurRad="254000" dist="190500" dir="27000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1451578" y="804519"/>
            <a:ext cx="9603277" cy="10492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xfrm>
            <a:off x="1451578" y="1853753"/>
            <a:ext cx="9603277" cy="361259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35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Nasza szkoła jest kochana</a:t>
            </a:r>
          </a:p>
          <a:p>
            <a:pPr marL="0" indent="0" algn="ctr">
              <a:lnSpc>
                <a:spcPct val="135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chodzimy do niej już od rana</a:t>
            </a:r>
          </a:p>
          <a:p>
            <a:pPr marL="0" indent="0" algn="ctr">
              <a:lnSpc>
                <a:spcPct val="135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lubimy tutaj uczyć się </a:t>
            </a:r>
          </a:p>
          <a:p>
            <a:pPr marL="0" indent="0" algn="ctr">
              <a:lnSpc>
                <a:spcPct val="135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 tu bardzo miło jest</a:t>
            </a:r>
          </a:p>
          <a:p>
            <a:pPr marL="0" indent="0" algn="ctr">
              <a:lnSpc>
                <a:spcPct val="135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lubimy bawić się z kolegami, koleżankami </a:t>
            </a:r>
          </a:p>
          <a:p>
            <a:pPr marL="0" indent="0" algn="ctr">
              <a:lnSpc>
                <a:spcPct val="135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naszymi zabawkami</a:t>
            </a:r>
          </a:p>
          <a:p>
            <a:pPr marL="0" indent="0" algn="ctr">
              <a:lnSpc>
                <a:spcPct val="135000"/>
              </a:lnSpc>
              <a:buSzTx/>
              <a:buNone/>
            </a:pPr>
            <a:r>
              <a:t>				</a:t>
            </a:r>
            <a:r>
              <a:rPr i="1" sz="1800">
                <a:latin typeface="Times New Roman"/>
                <a:ea typeface="Times New Roman"/>
                <a:cs typeface="Times New Roman"/>
                <a:sym typeface="Times New Roman"/>
              </a:rPr>
              <a:t>Grupa 0A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xfrm>
            <a:off x="1451578" y="804519"/>
            <a:ext cx="9603277" cy="10492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image16.jpg" descr="Obraz zawierający drzewo, woda&#10;&#10;Opis wygenerowany automatyczni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711" y="269506"/>
            <a:ext cx="8474552" cy="5570832"/>
          </a:xfrm>
          <a:prstGeom prst="rect">
            <a:avLst/>
          </a:prstGeom>
          <a:ln w="228600" cap="sq">
            <a:solidFill>
              <a:srgbClr val="BA2169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xfrm>
            <a:off x="1451578" y="1216241"/>
            <a:ext cx="9603277" cy="637513"/>
          </a:xfrm>
          <a:prstGeom prst="rect">
            <a:avLst/>
          </a:prstGeom>
        </p:spPr>
        <p:txBody>
          <a:bodyPr/>
          <a:lstStyle/>
          <a:p>
            <a:pPr algn="ctr" defTabSz="521208">
              <a:defRPr i="1" sz="2052">
                <a:solidFill>
                  <a:srgbClr val="6511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Tęsknota za szkołą!</a:t>
            </a:r>
            <a:br/>
          </a:p>
        </p:txBody>
      </p:sp>
      <p:sp>
        <p:nvSpPr>
          <p:cNvPr id="237" name="Shape 237"/>
          <p:cNvSpPr/>
          <p:nvPr>
            <p:ph type="body" sz="half" idx="1"/>
          </p:nvPr>
        </p:nvSpPr>
        <p:spPr>
          <a:xfrm>
            <a:off x="1451578" y="2015731"/>
            <a:ext cx="9603277" cy="345061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Nasza szkoła 46 jest obecnie smutnie pusta, zdalne lekcje grzecznie robimy i za szkołą bardzo tęsknimy! Jak covida pokonamy, wszyscy do niej szybko pognamy! Kolegów i koleżanki poprzytulamy, na w-fie pobrykamy a Panią Jolę z uśmiechem powitamy!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/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indent="0" algn="r">
              <a:buSzTx/>
              <a:buNone/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Zosia kl. 1a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xfrm>
            <a:off x="1451578" y="804519"/>
            <a:ext cx="9603277" cy="10492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0" name="image17.jpg" descr="Obraz zawierający tekst&#10;&#10;Opis wygenerowany automatyczni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508" y="156166"/>
            <a:ext cx="5800066" cy="43513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Group 243" descr="Obraz zawierający budynek&#10;&#10;Opis wygenerowany automatycznie"/>
          <p:cNvGrpSpPr/>
          <p:nvPr/>
        </p:nvGrpSpPr>
        <p:grpSpPr>
          <a:xfrm>
            <a:off x="6525369" y="1716849"/>
            <a:ext cx="5189513" cy="3886314"/>
            <a:chOff x="0" y="0"/>
            <a:chExt cx="5189511" cy="3886313"/>
          </a:xfrm>
        </p:grpSpPr>
        <p:sp>
          <p:nvSpPr>
            <p:cNvPr id="241" name="Shape 241"/>
            <p:cNvSpPr/>
            <p:nvPr/>
          </p:nvSpPr>
          <p:spPr>
            <a:xfrm>
              <a:off x="0" y="0"/>
              <a:ext cx="5189512" cy="38863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42" name="image18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189512" cy="3886314"/>
            </a:xfrm>
            <a:prstGeom prst="rect">
              <a:avLst/>
            </a:prstGeom>
            <a:ln w="444500" cap="sq">
              <a:solidFill>
                <a:srgbClr val="4C6E7A"/>
              </a:solidFill>
              <a:prstDash val="solid"/>
              <a:miter lim="800000"/>
            </a:ln>
            <a:effectLst>
              <a:outerShdw sx="100000" sy="100000" kx="0" ky="0" algn="b" rotWithShape="0" blurRad="254000" dist="190500" dir="27000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4.jpg" descr="Obraz zawierający tort, urodziny, kolorowy, żywność&#10;&#10;Opis wygenerowany automatycznie"/>
          <p:cNvPicPr>
            <a:picLocks noChangeAspect="1"/>
          </p:cNvPicPr>
          <p:nvPr/>
        </p:nvPicPr>
        <p:blipFill>
          <a:blip r:embed="rId2">
            <a:extLst/>
          </a:blip>
          <a:srcRect l="0" t="0" r="0" b="25014"/>
          <a:stretch>
            <a:fillRect/>
          </a:stretch>
        </p:blipFill>
        <p:spPr>
          <a:xfrm>
            <a:off x="19" y="1281"/>
            <a:ext cx="12191981" cy="6856719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xfrm>
            <a:off x="1451578" y="804519"/>
            <a:ext cx="9603277" cy="10492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" name="Shape 246"/>
          <p:cNvSpPr/>
          <p:nvPr>
            <p:ph type="body" sz="half" idx="1"/>
          </p:nvPr>
        </p:nvSpPr>
        <p:spPr>
          <a:xfrm>
            <a:off x="1451578" y="2015731"/>
            <a:ext cx="9603277" cy="3450615"/>
          </a:xfrm>
          <a:prstGeom prst="rect">
            <a:avLst/>
          </a:prstGeom>
        </p:spPr>
        <p:txBody>
          <a:bodyPr/>
          <a:lstStyle/>
          <a:p>
            <a:pPr marL="0" indent="226695" algn="ctr">
              <a:lnSpc>
                <a:spcPct val="100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46 Dzień Szkoły chociaż zdalny - to wesoły 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226695" algn="ctr">
              <a:lnSpc>
                <a:spcPct val="100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Świętujemy online wszyscy pierwszo , drugo  czy ośmioklasiści 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226695" algn="ctr">
              <a:lnSpc>
                <a:spcPct val="100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Choć nie załapiemy się dziś za ręce to wierzcie mi, wszystkie buzie są uśmiechnięte !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226695" algn="ctr">
              <a:lnSpc>
                <a:spcPct val="100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46 Dzień Szkoły nie szkodzi, że w domu . Ważne, że wesoły 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226695" algn="just">
              <a:lnSpc>
                <a:spcPct val="150000"/>
              </a:lnSpc>
              <a:buSzTx/>
              <a:buNone/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 algn="r">
              <a:buSzTx/>
              <a:buNone/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Oliwia, kl. 2b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19.jpg"/>
          <p:cNvPicPr>
            <a:picLocks noChangeAspect="1"/>
          </p:cNvPicPr>
          <p:nvPr/>
        </p:nvPicPr>
        <p:blipFill>
          <a:blip r:embed="rId2">
            <a:extLst/>
          </a:blip>
          <a:srcRect l="0" t="5998" r="0" b="19002"/>
          <a:stretch>
            <a:fillRect/>
          </a:stretch>
        </p:blipFill>
        <p:spPr>
          <a:xfrm>
            <a:off x="19" y="10"/>
            <a:ext cx="12191981" cy="6857990"/>
          </a:xfrm>
          <a:prstGeom prst="rect">
            <a:avLst/>
          </a:prstGeom>
          <a:ln w="228600" cap="sq">
            <a:solidFill>
              <a:srgbClr val="594487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xfrm>
            <a:off x="1451578" y="804519"/>
            <a:ext cx="9603277" cy="1049236"/>
          </a:xfrm>
          <a:prstGeom prst="rect">
            <a:avLst/>
          </a:prstGeom>
        </p:spPr>
        <p:txBody>
          <a:bodyPr/>
          <a:lstStyle/>
          <a:p>
            <a:pPr algn="ctr"/>
            <a:br/>
            <a:r>
              <a:rPr i="1">
                <a:solidFill>
                  <a:srgbClr val="651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Nauka zdalna</a:t>
            </a:r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xfrm>
            <a:off x="1451579" y="2015731"/>
            <a:ext cx="4736158" cy="3450615"/>
          </a:xfrm>
          <a:prstGeom prst="rect">
            <a:avLst/>
          </a:prstGeom>
        </p:spPr>
        <p:txBody>
          <a:bodyPr/>
          <a:lstStyle/>
          <a:p>
            <a:pPr marL="0" indent="0" defTabSz="877823"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Nagle przyszedł ten dzień - nauka zdalna.   </a:t>
            </a:r>
          </a:p>
          <a:p>
            <a:pPr marL="0" indent="0" defTabSz="877823">
              <a:lnSpc>
                <a:spcPct val="150000"/>
              </a:lnSpc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Kto by pomyślał, że będzie fajna :) 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 monitorku widzę Panią od wtorku, 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w okienkach dzieci w świetnym humorku. 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Teamsy na lekcjach to podstawa, 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Od dziś to moja nowa zabawa.  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Prac domowych jest bez liku, 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172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Zapisanych w małym pliku. </a:t>
            </a:r>
          </a:p>
        </p:txBody>
      </p:sp>
      <p:sp>
        <p:nvSpPr>
          <p:cNvPr id="252" name="Shape 252"/>
          <p:cNvSpPr/>
          <p:nvPr/>
        </p:nvSpPr>
        <p:spPr>
          <a:xfrm>
            <a:off x="6604986" y="2015732"/>
            <a:ext cx="3906175" cy="2719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Gdy oceny dostane słabe,  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Mam ochotę na poprawę. 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46 Szkoła, to moja ulubiona,  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Będę nią zawsze zachwycona!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r"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i="1"/>
              <a:t>Joanna, kl. 3c</a:t>
            </a:r>
            <a:endParaRPr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xfrm>
            <a:off x="1451578" y="1000479"/>
            <a:ext cx="9603277" cy="853275"/>
          </a:xfrm>
          <a:prstGeom prst="rect">
            <a:avLst/>
          </a:prstGeom>
        </p:spPr>
        <p:txBody>
          <a:bodyPr/>
          <a:lstStyle>
            <a:lvl1pPr algn="ctr">
              <a:defRPr i="1">
                <a:solidFill>
                  <a:srgbClr val="6511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Dziękujemy za uwagę!</a:t>
            </a:r>
          </a:p>
        </p:txBody>
      </p:sp>
      <p:pic>
        <p:nvPicPr>
          <p:cNvPr id="255" name="image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4765" y="2109900"/>
            <a:ext cx="5829634" cy="3747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838200" y="365124"/>
            <a:ext cx="10515600" cy="78525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half" idx="1"/>
          </p:nvPr>
        </p:nvSpPr>
        <p:spPr>
          <a:xfrm>
            <a:off x="838199" y="1946786"/>
            <a:ext cx="4087762" cy="454608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 pewnej części Mokotowa,  </a:t>
            </a:r>
          </a:p>
          <a:p>
            <a:pPr marL="0" indent="0">
              <a:lnSpc>
                <a:spcPct val="15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Jest też szkoła Podstawowa. </a:t>
            </a:r>
          </a:p>
          <a:p>
            <a:pPr marL="0" indent="0">
              <a:lnSpc>
                <a:spcPct val="15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 Wałbrzyskiej się znajduje  </a:t>
            </a:r>
          </a:p>
          <a:p>
            <a:pPr marL="0" indent="0">
              <a:lnSpc>
                <a:spcPct val="15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Jej Starzyński patronuje.  </a:t>
            </a:r>
          </a:p>
          <a:p>
            <a:pPr>
              <a:lnSpc>
                <a:spcPct val="150000"/>
              </a:lnSpc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>
              <a:lnSpc>
                <a:spcPct val="15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Chodzę chętnie do tej szkoły, </a:t>
            </a:r>
          </a:p>
          <a:p>
            <a:pPr marL="0" indent="0">
              <a:lnSpc>
                <a:spcPct val="15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Tu jest każdy dzień wesoły. </a:t>
            </a:r>
          </a:p>
          <a:p>
            <a:pPr marL="0" indent="0">
              <a:lnSpc>
                <a:spcPct val="15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Szkoła uczy, wychowuje </a:t>
            </a:r>
          </a:p>
          <a:p>
            <a:pPr marL="0" indent="0">
              <a:lnSpc>
                <a:spcPct val="15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Każdy dobrze się tu czuje.  </a:t>
            </a:r>
          </a:p>
          <a:p>
            <a:pPr marL="0" indent="453390">
              <a:lnSpc>
                <a:spcPct val="150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</p:txBody>
      </p:sp>
      <p:sp>
        <p:nvSpPr>
          <p:cNvPr id="181" name="Shape 181"/>
          <p:cNvSpPr/>
          <p:nvPr/>
        </p:nvSpPr>
        <p:spPr>
          <a:xfrm>
            <a:off x="5132439" y="1946786"/>
            <a:ext cx="4562167" cy="3262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Jednak przyszły trudne czasy. 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i nie ma razem klasy. 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Wszyscy się widzimy w „sieci” 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nauka dobrze leci. 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Wkrótce dobrze będzie wszystko  </a:t>
            </a:r>
          </a:p>
          <a:p>
            <a:pPr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wrócimy na Wałbrzyską. 😊</a:t>
            </a:r>
          </a:p>
        </p:txBody>
      </p:sp>
      <p:sp>
        <p:nvSpPr>
          <p:cNvPr id="182" name="Shape 182"/>
          <p:cNvSpPr/>
          <p:nvPr/>
        </p:nvSpPr>
        <p:spPr>
          <a:xfrm>
            <a:off x="7482348" y="5653547"/>
            <a:ext cx="3352801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Nicole kl. 1a</a:t>
            </a:r>
          </a:p>
        </p:txBody>
      </p:sp>
      <p:pic>
        <p:nvPicPr>
          <p:cNvPr id="183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179" y="63471"/>
            <a:ext cx="11159614" cy="1744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1451578" y="804519"/>
            <a:ext cx="9603277" cy="10492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6" name="image6.jpg" descr="Obraz zawierający budynek&#10;&#10;Opis wygenerowany automatyczni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533" y="267684"/>
            <a:ext cx="5567014" cy="4176498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pic>
        <p:nvPicPr>
          <p:cNvPr id="187" name="image7.jpg" descr="Obraz zawierający stół, siedzi&#10;&#10;Opis wygenerowany automatyczni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0072" y="1692715"/>
            <a:ext cx="5678394" cy="4260058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xfrm>
            <a:off x="1451578" y="804519"/>
            <a:ext cx="9603277" cy="10492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0" name="imag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7132" y="259882"/>
            <a:ext cx="5939748" cy="579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1451578" y="804519"/>
            <a:ext cx="9603277" cy="6737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hape 193"/>
          <p:cNvSpPr/>
          <p:nvPr>
            <p:ph type="body" sz="half" idx="1"/>
          </p:nvPr>
        </p:nvSpPr>
        <p:spPr>
          <a:xfrm>
            <a:off x="1294363" y="1848049"/>
            <a:ext cx="9760492" cy="3089711"/>
          </a:xfrm>
          <a:prstGeom prst="rect">
            <a:avLst/>
          </a:prstGeom>
        </p:spPr>
        <p:txBody>
          <a:bodyPr/>
          <a:lstStyle/>
          <a:p>
            <a:pPr marL="0" indent="252000" algn="ctr">
              <a:lnSpc>
                <a:spcPct val="96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Nasza Szkoła Podstawowa </a:t>
            </a:r>
            <a:endParaRPr sz="500"/>
          </a:p>
          <a:p>
            <a:pPr marL="0" indent="252000" algn="ctr">
              <a:lnSpc>
                <a:spcPct val="96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Jest super, ekstra, wyjątkowa. </a:t>
            </a:r>
            <a:endParaRPr sz="500"/>
          </a:p>
          <a:p>
            <a:pPr marL="0" indent="226695" algn="ctr">
              <a:lnSpc>
                <a:spcPct val="96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Jej numer 46 wszyscy dobrze znamy, </a:t>
            </a:r>
            <a:endParaRPr sz="500"/>
          </a:p>
          <a:p>
            <a:pPr marL="0" indent="226695" algn="ctr">
              <a:lnSpc>
                <a:spcPct val="96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same wesołe dzieci tutaj spotykamy. </a:t>
            </a:r>
            <a:endParaRPr sz="500"/>
          </a:p>
          <a:p>
            <a:pPr marL="0" indent="226695" algn="ctr">
              <a:lnSpc>
                <a:spcPct val="96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Pani Ania z OA jest Kochana, </a:t>
            </a:r>
            <a:endParaRPr sz="500"/>
          </a:p>
          <a:p>
            <a:pPr marL="0" indent="226695" algn="ctr">
              <a:lnSpc>
                <a:spcPct val="96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zawsze uśmiechnięta od samego rana. </a:t>
            </a:r>
            <a:endParaRPr sz="500"/>
          </a:p>
          <a:p>
            <a:pPr marL="0" indent="226695" algn="ctr">
              <a:lnSpc>
                <a:spcPct val="96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druga to Pani Iwonka, </a:t>
            </a:r>
            <a:endParaRPr sz="500"/>
          </a:p>
          <a:p>
            <a:pPr marL="0" indent="226695" algn="ctr">
              <a:lnSpc>
                <a:spcPct val="96000"/>
              </a:lnSpc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która ma piękny głos skowronka. </a:t>
            </a:r>
            <a:endParaRPr sz="500"/>
          </a:p>
          <a:p>
            <a:pPr marL="0" indent="226695" algn="ctr">
              <a:lnSpc>
                <a:spcPct val="96000"/>
              </a:lnSpc>
              <a:buSzTx/>
              <a:buNone/>
              <a:defRPr i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                 Maria grupa 0A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1451578" y="804519"/>
            <a:ext cx="9603277" cy="10492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6" name="image9.jpg" descr="Obraz zawierający zdjęcie, stół, mały, młode&#10;&#10;Opis wygenerowany automatyczni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295" y="274176"/>
            <a:ext cx="5669690" cy="4253529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pic>
        <p:nvPicPr>
          <p:cNvPr id="197" name="image10.jpg" descr="Obraz zawierający tkanina, zasłona&#10;&#10;Opis wygenerowany automatyczni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1461591"/>
            <a:ext cx="5894705" cy="4422339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xfrm>
            <a:off x="1451578" y="1145405"/>
            <a:ext cx="9603277" cy="539015"/>
          </a:xfrm>
          <a:prstGeom prst="rect">
            <a:avLst/>
          </a:prstGeom>
        </p:spPr>
        <p:txBody>
          <a:bodyPr/>
          <a:lstStyle/>
          <a:p>
            <a:pPr algn="ctr" defTabSz="905255">
              <a:defRPr i="1" sz="3168">
                <a:solidFill>
                  <a:srgbClr val="6511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Szkoła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0" name="Shape 200"/>
          <p:cNvSpPr/>
          <p:nvPr>
            <p:ph type="body" sz="half" idx="1"/>
          </p:nvPr>
        </p:nvSpPr>
        <p:spPr>
          <a:xfrm>
            <a:off x="1451578" y="2015731"/>
            <a:ext cx="9603277" cy="3450615"/>
          </a:xfrm>
          <a:prstGeom prst="rect">
            <a:avLst/>
          </a:prstGeom>
        </p:spPr>
        <p:txBody>
          <a:bodyPr/>
          <a:lstStyle/>
          <a:p>
            <a:pPr marL="0" indent="226695" algn="ctr">
              <a:lnSpc>
                <a:spcPct val="150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Bardzo się zdziwiłam,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226695" algn="ctr">
              <a:lnSpc>
                <a:spcPct val="150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że szkoła jest miła.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226695" algn="ctr">
              <a:lnSpc>
                <a:spcPct val="150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Nie płaczcie już mili,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226695" algn="ctr">
              <a:lnSpc>
                <a:spcPct val="150000"/>
              </a:lnSpc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będzie dobrze po chwili!!!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buSzTx/>
              <a:buNone/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Natalia, kl. 2b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4" descr="Obraz zawierający kwiat, żywność&#10;&#10;Opis wygenerowany automatycznie"/>
          <p:cNvGrpSpPr/>
          <p:nvPr/>
        </p:nvGrpSpPr>
        <p:grpSpPr>
          <a:xfrm>
            <a:off x="19" y="1282"/>
            <a:ext cx="12191981" cy="6856718"/>
            <a:chOff x="0" y="0"/>
            <a:chExt cx="12191979" cy="6856717"/>
          </a:xfrm>
        </p:grpSpPr>
        <p:sp>
          <p:nvSpPr>
            <p:cNvPr id="202" name="Shape 202"/>
            <p:cNvSpPr/>
            <p:nvPr/>
          </p:nvSpPr>
          <p:spPr>
            <a:xfrm>
              <a:off x="0" y="0"/>
              <a:ext cx="12191980" cy="6856718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03" name="image11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25014"/>
            <a:stretch>
              <a:fillRect/>
            </a:stretch>
          </p:blipFill>
          <p:spPr>
            <a:xfrm>
              <a:off x="0" y="-1"/>
              <a:ext cx="12191980" cy="6856719"/>
            </a:xfrm>
            <a:prstGeom prst="rect">
              <a:avLst/>
            </a:prstGeom>
            <a:ln w="190500" cap="rnd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50800" dist="0" dir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aleria">
  <a:themeElements>
    <a:clrScheme name="Galeria">
      <a:dk1>
        <a:srgbClr val="000000"/>
      </a:dk1>
      <a:lt1>
        <a:srgbClr val="414141"/>
      </a:lt1>
      <a:dk2>
        <a:srgbClr val="A7A7A7"/>
      </a:dk2>
      <a:lt2>
        <a:srgbClr val="535353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0000FF"/>
      </a:hlink>
      <a:folHlink>
        <a:srgbClr val="FF00FF"/>
      </a:folHlink>
    </a:clrScheme>
    <a:fontScheme name="Galeria">
      <a:majorFont>
        <a:latin typeface="Helvetica"/>
        <a:ea typeface="Helvetica"/>
        <a:cs typeface="Helvetica"/>
      </a:majorFont>
      <a:minorFont>
        <a:latin typeface="Gill Sans MT"/>
        <a:ea typeface="Gill Sans MT"/>
        <a:cs typeface="Gill Sans MT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aleria">
  <a:themeElements>
    <a:clrScheme name="Galer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0000FF"/>
      </a:hlink>
      <a:folHlink>
        <a:srgbClr val="FF00FF"/>
      </a:folHlink>
    </a:clrScheme>
    <a:fontScheme name="Galeria">
      <a:majorFont>
        <a:latin typeface="Helvetica"/>
        <a:ea typeface="Helvetica"/>
        <a:cs typeface="Helvetica"/>
      </a:majorFont>
      <a:minorFont>
        <a:latin typeface="Gill Sans MT"/>
        <a:ea typeface="Gill Sans MT"/>
        <a:cs typeface="Gill Sans MT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